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2388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006110" y="15112837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5—figure supplement 2—source data 3. PowerPoint file containing original western blots for Figure 4—figure supplement 7d,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AA76FF-D5D5-4B48-A47F-B0A10A8CF3D3}"/>
              </a:ext>
            </a:extLst>
          </p:cNvPr>
          <p:cNvSpPr txBox="1"/>
          <p:nvPr/>
        </p:nvSpPr>
        <p:spPr>
          <a:xfrm>
            <a:off x="11840534" y="7596887"/>
            <a:ext cx="3056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Fig.S25d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EE141C5-92F5-408C-A0B8-A199F2CAFEB2}"/>
              </a:ext>
            </a:extLst>
          </p:cNvPr>
          <p:cNvGrpSpPr/>
          <p:nvPr/>
        </p:nvGrpSpPr>
        <p:grpSpPr>
          <a:xfrm>
            <a:off x="2006110" y="2626216"/>
            <a:ext cx="5658243" cy="4058208"/>
            <a:chOff x="2117350" y="11820251"/>
            <a:chExt cx="11674851" cy="612219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EB3496F-279B-4FDB-B976-FA3C7D34B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61469" y="11820251"/>
              <a:ext cx="10930732" cy="6122194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AE2ABE7-7BAD-46D3-9789-97F7CFD40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7350" y="11820251"/>
              <a:ext cx="744119" cy="5934349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D0CAC35-6D47-48EC-AC4F-4D1E252B7830}"/>
                </a:ext>
              </a:extLst>
            </p:cNvPr>
            <p:cNvSpPr/>
            <p:nvPr/>
          </p:nvSpPr>
          <p:spPr>
            <a:xfrm>
              <a:off x="2957216" y="14097000"/>
              <a:ext cx="10834985" cy="2001794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84CE30A-1A65-4F45-B638-03931994E9BB}"/>
              </a:ext>
            </a:extLst>
          </p:cNvPr>
          <p:cNvGrpSpPr/>
          <p:nvPr/>
        </p:nvGrpSpPr>
        <p:grpSpPr>
          <a:xfrm>
            <a:off x="10106734" y="2722404"/>
            <a:ext cx="5860476" cy="4152919"/>
            <a:chOff x="13239412" y="11956647"/>
            <a:chExt cx="11373188" cy="584940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D83AC10-40B0-45C9-9312-304D5F1D2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346238" y="11956647"/>
              <a:ext cx="10266362" cy="5849402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490AD87-5649-4A10-9691-2CC98B3C5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239412" y="12446194"/>
              <a:ext cx="1289844" cy="5308406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074165B-C44D-4C49-8CB9-B78BED89B8DF}"/>
                </a:ext>
              </a:extLst>
            </p:cNvPr>
            <p:cNvSpPr/>
            <p:nvPr/>
          </p:nvSpPr>
          <p:spPr>
            <a:xfrm>
              <a:off x="14473238" y="12879554"/>
              <a:ext cx="9936162" cy="2001794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0DCB7711-2767-409E-8A8C-7C8BA830DF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3034" y="10479241"/>
            <a:ext cx="5712070" cy="3435318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9E54221B-2EBA-4FB4-A5B1-D1C18A52C39E}"/>
              </a:ext>
            </a:extLst>
          </p:cNvPr>
          <p:cNvGrpSpPr/>
          <p:nvPr/>
        </p:nvGrpSpPr>
        <p:grpSpPr>
          <a:xfrm>
            <a:off x="548353" y="372983"/>
            <a:ext cx="15145541" cy="2102513"/>
            <a:chOff x="3894933" y="34732441"/>
            <a:chExt cx="14008342" cy="156362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BBE082B6-EC13-47A4-9CC9-CCA90AC65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94933" y="34732441"/>
              <a:ext cx="6410325" cy="149542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D34438A5-8FE3-412F-8283-891B69CE7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492950" y="34800640"/>
              <a:ext cx="6410325" cy="1495425"/>
            </a:xfrm>
            <a:prstGeom prst="rect">
              <a:avLst/>
            </a:prstGeom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D1E4E2DF-81B7-4237-8B9E-C891EA278D64}"/>
              </a:ext>
            </a:extLst>
          </p:cNvPr>
          <p:cNvSpPr txBox="1"/>
          <p:nvPr/>
        </p:nvSpPr>
        <p:spPr>
          <a:xfrm>
            <a:off x="4337838" y="6838795"/>
            <a:ext cx="2043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AF31731-423D-4BC6-9E9F-B280C5ABCAE7}"/>
              </a:ext>
            </a:extLst>
          </p:cNvPr>
          <p:cNvSpPr txBox="1"/>
          <p:nvPr/>
        </p:nvSpPr>
        <p:spPr>
          <a:xfrm>
            <a:off x="11840534" y="6875956"/>
            <a:ext cx="2043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myc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B55FFB9-78D2-4F52-8EE0-D2262F452DC2}"/>
              </a:ext>
            </a:extLst>
          </p:cNvPr>
          <p:cNvSpPr txBox="1"/>
          <p:nvPr/>
        </p:nvSpPr>
        <p:spPr>
          <a:xfrm>
            <a:off x="6925226" y="13914558"/>
            <a:ext cx="2043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RbcL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1FC2FA1E-9292-4859-A03D-1C53F8308B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5132" y="8856313"/>
            <a:ext cx="6114286" cy="1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40</Words>
  <Application>Microsoft Office PowerPoint</Application>
  <PresentationFormat>自定义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2026-03-26T07:36:45Z</dcterms:modified>
</cp:coreProperties>
</file>